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verage"/>
      <p:regular r:id="rId26"/>
    </p:embeddedFont>
    <p:embeddedFont>
      <p:font typeface="Oswald"/>
      <p:regular r:id="rId27"/>
      <p:bold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slide" Target="slides/slide20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6ff64d08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6ff64d08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6ff64d08f_0_1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6ff64d08f_0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70d631c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70d631c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6ff64d0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6ff64d0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6ff64d08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6ff64d0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6ff64d08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6ff64d08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fd7ee1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fd7ee1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6fd7ee15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6fd7ee15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6fd7ee15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6fd7ee15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6fd7ee15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6fd7ee15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6fd7ee15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6fd7ee15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6ff64d08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6ff64d08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links of 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6fd7ee1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6fd7ee1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70b29755d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70b29755d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70b2975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70b2975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6fd7ee6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6fd7ee6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6fd7ee6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6fd7ee6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70d631cc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70d631cc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70d631cc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70d631cc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6fd7ee63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6fd7ee63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4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1" Type="http://schemas.openxmlformats.org/officeDocument/2006/relationships/image" Target="../media/image8.png"/><Relationship Id="rId10" Type="http://schemas.openxmlformats.org/officeDocument/2006/relationships/image" Target="../media/image4.png"/><Relationship Id="rId12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808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68575" y="1009638"/>
            <a:ext cx="23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/>
              <a:t>Breadcrumb data </a:t>
            </a:r>
            <a:r>
              <a:rPr lang="en"/>
              <a:t> 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200" y="3024450"/>
            <a:ext cx="5950875" cy="16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type="title"/>
          </p:nvPr>
        </p:nvSpPr>
        <p:spPr>
          <a:xfrm>
            <a:off x="560425" y="3024450"/>
            <a:ext cx="198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/>
              <a:t>Stop Event </a:t>
            </a:r>
            <a:r>
              <a:rPr lang="en" sz="2444"/>
              <a:t> data </a:t>
            </a:r>
            <a:r>
              <a:rPr lang="en"/>
              <a:t> 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863" y="1009650"/>
            <a:ext cx="6029550" cy="17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type="title"/>
          </p:nvPr>
        </p:nvSpPr>
        <p:spPr>
          <a:xfrm>
            <a:off x="330975" y="147000"/>
            <a:ext cx="48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QUANTITY AND STORAGE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575" y="1757950"/>
            <a:ext cx="2366100" cy="9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975" y="3823900"/>
            <a:ext cx="2366101" cy="8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7870675" y="470107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Vijayalaxmi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/>
        </p:nvSpPr>
        <p:spPr>
          <a:xfrm>
            <a:off x="491700" y="1646050"/>
            <a:ext cx="8160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6AA84F"/>
                </a:solidFill>
                <a:latin typeface="Average"/>
                <a:ea typeface="Average"/>
                <a:cs typeface="Average"/>
                <a:sym typeface="Average"/>
              </a:rPr>
              <a:t>VISUALIZATION</a:t>
            </a:r>
            <a:endParaRPr sz="8000">
              <a:solidFill>
                <a:srgbClr val="6AA8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45025"/>
            <a:ext cx="397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Tunnel Crossing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152475"/>
            <a:ext cx="397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One trip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 route 58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Which crosses US 26 tunnel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 weekday schedule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 Date 2023-01-20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Starting at </a:t>
            </a:r>
            <a:r>
              <a:rPr lang="en">
                <a:solidFill>
                  <a:schemeClr val="dk1"/>
                </a:solidFill>
              </a:rPr>
              <a:t>15:15:16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Ending at 15:44:56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400" y="152400"/>
            <a:ext cx="4549200" cy="46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168525" y="117225"/>
            <a:ext cx="9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8012250" y="475852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Vijayalaxmi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216450" y="294425"/>
            <a:ext cx="67002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/>
              <a:t>Find a route crosses US26?</a:t>
            </a:r>
            <a:endParaRPr sz="1820"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5225"/>
            <a:ext cx="8280076" cy="29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7870675" y="470107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Vijayalaxmi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216450" y="221150"/>
            <a:ext cx="67002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Find a trip from Route 58</a:t>
            </a:r>
            <a:endParaRPr sz="1820"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00" y="910200"/>
            <a:ext cx="7667850" cy="13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00" y="3326025"/>
            <a:ext cx="618172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>
            <p:ph type="title"/>
          </p:nvPr>
        </p:nvSpPr>
        <p:spPr>
          <a:xfrm>
            <a:off x="282350" y="254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Collect the data points</a:t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7870675" y="470107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Vijayalaxmi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129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</a:t>
            </a:r>
            <a:r>
              <a:rPr b="1" lang="en"/>
              <a:t>Longest trip</a:t>
            </a:r>
            <a:endParaRPr b="1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25" y="702675"/>
            <a:ext cx="4773225" cy="18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412325" y="254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2000"/>
              <a:t>Collect the data points</a:t>
            </a:r>
            <a:endParaRPr sz="2000"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25" y="3115150"/>
            <a:ext cx="4773225" cy="2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325" y="3634174"/>
            <a:ext cx="4571988" cy="1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7870675" y="470107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Chitradevi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50" y="155325"/>
            <a:ext cx="6168775" cy="21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6359725" y="278888"/>
            <a:ext cx="29256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Trip_id : 247441391(First longest trip)		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Date: Jan 29,2023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Start_time: 13:27:25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End_time: 16:07:02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Duration: 02:39:37</a:t>
            </a:r>
            <a:endParaRPr b="1"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50" y="2520450"/>
            <a:ext cx="6168775" cy="23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6455025" y="2703650"/>
            <a:ext cx="2418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Trip_id = 230268089(Second longest trip)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Date: Jan 2,2023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Start_time: 11:34:08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End_time: 13:56:33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Duration:02:22:25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7870675" y="470107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Chitradevi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165150" y="32775"/>
            <a:ext cx="8520600" cy="47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3. </a:t>
            </a:r>
            <a:r>
              <a:rPr lang="en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Most Popular route</a:t>
            </a:r>
            <a:endParaRPr sz="2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00" y="681775"/>
            <a:ext cx="8440025" cy="3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00" y="1204400"/>
            <a:ext cx="1464325" cy="12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219800" y="2484325"/>
            <a:ext cx="599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Collect the data points</a:t>
            </a:r>
            <a:endParaRPr sz="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8" y="3134375"/>
            <a:ext cx="8440025" cy="3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700" y="3599900"/>
            <a:ext cx="46482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7870675" y="470107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Chitradevi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00" y="322300"/>
            <a:ext cx="5842926" cy="19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6528300" y="857275"/>
            <a:ext cx="17586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Route_id: 2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08375"/>
            <a:ext cx="5842924" cy="20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6528300" y="3068550"/>
            <a:ext cx="17586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Route_id: 20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7870675" y="470107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Chitradevi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311700" y="319450"/>
            <a:ext cx="8520600" cy="4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Future Work:</a:t>
            </a:r>
            <a:endParaRPr b="1" sz="2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Auto-send backup file records to Cloud Storage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225" y="504375"/>
            <a:ext cx="2546575" cy="375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75" y="1520625"/>
            <a:ext cx="779900" cy="7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4074" y="1505875"/>
            <a:ext cx="582050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8650" y="1505875"/>
            <a:ext cx="1162375" cy="7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4825" y="1520623"/>
            <a:ext cx="935200" cy="7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360350" y="2415800"/>
            <a:ext cx="50370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-</a:t>
            </a:r>
            <a:r>
              <a:rPr lang="en" sz="1800">
                <a:solidFill>
                  <a:schemeClr val="dk1"/>
                </a:solidFill>
              </a:rPr>
              <a:t>More validations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-Auto fix invalid 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7870675" y="470107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Chitradevi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0" y="437275"/>
            <a:ext cx="8839199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950" y="600750"/>
            <a:ext cx="5652826" cy="7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25" y="4281500"/>
            <a:ext cx="3868677" cy="43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6800" y="4300174"/>
            <a:ext cx="4074175" cy="40088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8304800" y="4719750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Susan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311700" y="1626575"/>
            <a:ext cx="8520600" cy="29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HH</a:t>
            </a:r>
            <a:endParaRPr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Dr. Bruce Irvin</a:t>
            </a:r>
            <a:endParaRPr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Mina Vu</a:t>
            </a:r>
            <a:endParaRPr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TriMet</a:t>
            </a:r>
            <a:endParaRPr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264575" y="271000"/>
            <a:ext cx="8160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6AA84F"/>
                </a:solidFill>
                <a:latin typeface="Average"/>
                <a:ea typeface="Average"/>
                <a:cs typeface="Average"/>
                <a:sym typeface="Average"/>
              </a:rPr>
              <a:t>THANK YOU!</a:t>
            </a:r>
            <a:endParaRPr sz="8000">
              <a:solidFill>
                <a:srgbClr val="6AA8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950" y="3532975"/>
            <a:ext cx="4443226" cy="130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8285925" y="4739650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Susan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225" y="3906725"/>
            <a:ext cx="5153450" cy="4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75" y="1113298"/>
            <a:ext cx="2130075" cy="26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000" y="1113300"/>
            <a:ext cx="2184220" cy="26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863" y="1091050"/>
            <a:ext cx="1457125" cy="4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3763" y="3541100"/>
            <a:ext cx="12833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55225" y="4494749"/>
            <a:ext cx="5060393" cy="5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4350" y="1642188"/>
            <a:ext cx="1382150" cy="8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3175" y="4494750"/>
            <a:ext cx="444525" cy="5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92375" y="2788800"/>
            <a:ext cx="490489" cy="5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02875" y="40100"/>
            <a:ext cx="6719618" cy="98413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8219875" y="4691650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Susan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534850" y="608125"/>
            <a:ext cx="7149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00">
                <a:solidFill>
                  <a:srgbClr val="6AA84F"/>
                </a:solidFill>
                <a:latin typeface="Average"/>
                <a:ea typeface="Average"/>
                <a:cs typeface="Average"/>
                <a:sym typeface="Average"/>
              </a:rPr>
              <a:t>THE PIPELINE</a:t>
            </a:r>
            <a:endParaRPr sz="11400">
              <a:solidFill>
                <a:srgbClr val="6AA8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5" name="Google Shape;95;p17"/>
          <p:cNvCxnSpPr>
            <a:stCxn id="94" idx="1"/>
          </p:cNvCxnSpPr>
          <p:nvPr/>
        </p:nvCxnSpPr>
        <p:spPr>
          <a:xfrm flipH="1" rot="10800000">
            <a:off x="534850" y="2432425"/>
            <a:ext cx="6455100" cy="228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8270" l="0" r="0" t="-8269"/>
          <a:stretch/>
        </p:blipFill>
        <p:spPr>
          <a:xfrm>
            <a:off x="0" y="-105500"/>
            <a:ext cx="2215650" cy="22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988" y="43275"/>
            <a:ext cx="2033768" cy="22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3968" y="153225"/>
            <a:ext cx="2148509" cy="221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8"/>
          <p:cNvCxnSpPr/>
          <p:nvPr/>
        </p:nvCxnSpPr>
        <p:spPr>
          <a:xfrm>
            <a:off x="2215650" y="1180425"/>
            <a:ext cx="848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5438600" y="1180425"/>
            <a:ext cx="848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8"/>
          <p:cNvSpPr txBox="1"/>
          <p:nvPr/>
        </p:nvSpPr>
        <p:spPr>
          <a:xfrm>
            <a:off x="2412000" y="743600"/>
            <a:ext cx="2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P</a:t>
            </a:r>
            <a:endParaRPr b="1" sz="17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649050" y="743600"/>
            <a:ext cx="2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C</a:t>
            </a:r>
            <a:endParaRPr b="1" sz="1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500" y="2483438"/>
            <a:ext cx="310650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2932375" y="4446375"/>
            <a:ext cx="411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Data Transportation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8638" y="3035788"/>
            <a:ext cx="50768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8485275" y="4653875"/>
            <a:ext cx="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Prachi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50" y="2332100"/>
            <a:ext cx="7497324" cy="25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50" y="1066275"/>
            <a:ext cx="7236900" cy="11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583125" y="-24650"/>
            <a:ext cx="7497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CONFLUENT</a:t>
            </a:r>
            <a:endParaRPr b="1" sz="5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9849" y="69300"/>
            <a:ext cx="945176" cy="9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8466400" y="470107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Prachi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152400" y="69900"/>
            <a:ext cx="688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VALIDATION &amp; TRANSFORMATION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5" y="2713875"/>
            <a:ext cx="8874375" cy="17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68600" y="4498775"/>
            <a:ext cx="54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Columns we have after the validations and transformation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0" l="-2480" r="2479" t="0"/>
          <a:stretch/>
        </p:blipFill>
        <p:spPr>
          <a:xfrm>
            <a:off x="0" y="666725"/>
            <a:ext cx="4923701" cy="18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025" y="642575"/>
            <a:ext cx="3902576" cy="19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8400325" y="468222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Prachi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8270" l="0" r="0" t="-8269"/>
          <a:stretch/>
        </p:blipFill>
        <p:spPr>
          <a:xfrm>
            <a:off x="13025" y="312125"/>
            <a:ext cx="2215650" cy="22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525" y="408850"/>
            <a:ext cx="2033768" cy="22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2593" y="512225"/>
            <a:ext cx="2148509" cy="221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1"/>
          <p:cNvCxnSpPr/>
          <p:nvPr/>
        </p:nvCxnSpPr>
        <p:spPr>
          <a:xfrm>
            <a:off x="2228675" y="1620050"/>
            <a:ext cx="848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1"/>
          <p:cNvCxnSpPr/>
          <p:nvPr/>
        </p:nvCxnSpPr>
        <p:spPr>
          <a:xfrm>
            <a:off x="5475250" y="1633875"/>
            <a:ext cx="848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1"/>
          <p:cNvSpPr txBox="1"/>
          <p:nvPr/>
        </p:nvSpPr>
        <p:spPr>
          <a:xfrm>
            <a:off x="2426650" y="1219850"/>
            <a:ext cx="2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P</a:t>
            </a:r>
            <a:endParaRPr b="1" sz="17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5663700" y="1219850"/>
            <a:ext cx="2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C</a:t>
            </a:r>
            <a:endParaRPr b="1" sz="17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41" name="Google Shape;141;p21"/>
          <p:cNvCxnSpPr/>
          <p:nvPr/>
        </p:nvCxnSpPr>
        <p:spPr>
          <a:xfrm>
            <a:off x="498225" y="2564425"/>
            <a:ext cx="337200" cy="458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1"/>
          <p:cNvCxnSpPr/>
          <p:nvPr/>
        </p:nvCxnSpPr>
        <p:spPr>
          <a:xfrm flipH="1">
            <a:off x="1458175" y="2527775"/>
            <a:ext cx="388200" cy="461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1"/>
          <p:cNvSpPr txBox="1"/>
          <p:nvPr/>
        </p:nvSpPr>
        <p:spPr>
          <a:xfrm>
            <a:off x="777825" y="2896250"/>
            <a:ext cx="8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storage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238" y="137775"/>
            <a:ext cx="763225" cy="52591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3472925" y="4675963"/>
            <a:ext cx="4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 STORAGE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600" y="3322700"/>
            <a:ext cx="4143598" cy="13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525" y="3348950"/>
            <a:ext cx="4386100" cy="12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8475825" y="4675975"/>
            <a:ext cx="1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Prachi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